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1" r:id="rId4"/>
    <p:sldId id="257" r:id="rId5"/>
    <p:sldId id="269" r:id="rId6"/>
    <p:sldId id="258" r:id="rId7"/>
    <p:sldId id="270" r:id="rId8"/>
    <p:sldId id="259" r:id="rId9"/>
    <p:sldId id="271" r:id="rId10"/>
    <p:sldId id="260" r:id="rId11"/>
    <p:sldId id="272" r:id="rId12"/>
    <p:sldId id="261" r:id="rId13"/>
    <p:sldId id="273" r:id="rId14"/>
    <p:sldId id="262" r:id="rId15"/>
    <p:sldId id="275" r:id="rId16"/>
    <p:sldId id="263" r:id="rId17"/>
    <p:sldId id="274" r:id="rId18"/>
    <p:sldId id="266" r:id="rId19"/>
    <p:sldId id="277" r:id="rId20"/>
    <p:sldId id="264" r:id="rId21"/>
    <p:sldId id="276" r:id="rId22"/>
    <p:sldId id="26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8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3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1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14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68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1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4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3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0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0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500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0A12A-B35F-464D-AB43-FCA60E8CD0AE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3766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 </a:t>
            </a:r>
            <a:r>
              <a:rPr lang="en-US" sz="72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8-Chapter </a:t>
            </a:r>
            <a:r>
              <a:rPr lang="en-US" sz="72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en-US" sz="7200" dirty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 1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Identifying Sentence Fragments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7273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First Lady, worked for the rights of the poor and underprivileged.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2897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First Lady, worked for the rights of the poor and underprivileged.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9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felt strongly about the struggles of children and minorities.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38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felt strongly about the struggles of children and minorities.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9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Eleanor Roosevelt traveled all over the world.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6260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Eleanor Roosevelt traveled all over the world.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9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Press conferences at which she discussed important issues.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6316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Press conferences at which she discussed important issues.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9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 role in forming the United Nations. Important role in forming the United Nations.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984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 role in forming the United Nations.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9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66800"/>
            <a:ext cx="7162800" cy="4648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7344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Chairperson of the United Nations Commission on Human Rights.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240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Chairperson of the United Nations Commission on Human Rights.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9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long life of public service, died in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1962.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716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long life of public service, died in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1962.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9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END!</a:t>
            </a:r>
            <a:endParaRPr lang="en-US" sz="8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66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group of words is a complete sentence,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 If it is a fragment,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85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Eleanor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Roosevelt was First Lady of the United States from 1933 to 1945.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4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Eleanor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Roosevelt was First Lady of the United States from 1933 to 1945.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490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Raised 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her grandmother because both of her parents had died by the time she was ten.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651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447800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Raised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her grandmother because both of her parents had died by the time she was ten.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9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Wrote a popular newspaper column entitled “My Day.”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0832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Wrote a popular newspaper column entitled “My Day.”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9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300</Words>
  <Application>Microsoft Office PowerPoint</Application>
  <PresentationFormat>On-screen Show (4:3)</PresentationFormat>
  <Paragraphs>45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English 8-Chapter 8</vt:lpstr>
      <vt:lpstr>PowerPoint Presentation</vt:lpstr>
      <vt:lpstr>If the group of words is a complete sentence, Say S. If it is a fragment, Say F.</vt:lpstr>
      <vt:lpstr>1.</vt:lpstr>
      <vt:lpstr>Eleanor Roosevelt was First Lady of the United States from 1933 to 1945.</vt:lpstr>
      <vt:lpstr>2.</vt:lpstr>
      <vt:lpstr>Raised by her grandmother because both of her parents had died by the time she was ten.</vt:lpstr>
      <vt:lpstr>3.</vt:lpstr>
      <vt:lpstr>Wrote a popular newspaper column entitled “My Day.”</vt:lpstr>
      <vt:lpstr>4.</vt:lpstr>
      <vt:lpstr>As First Lady, worked for the rights of the poor and underprivileged.</vt:lpstr>
      <vt:lpstr>5.</vt:lpstr>
      <vt:lpstr>Because she felt strongly about the struggles of children and minorities.</vt:lpstr>
      <vt:lpstr>6.</vt:lpstr>
      <vt:lpstr>Eleanor Roosevelt traveled all over the world.</vt:lpstr>
      <vt:lpstr>7.</vt:lpstr>
      <vt:lpstr>Press conferences at which she discussed important issues.</vt:lpstr>
      <vt:lpstr>8.</vt:lpstr>
      <vt:lpstr>Important role in forming the United Nations.</vt:lpstr>
      <vt:lpstr>9.</vt:lpstr>
      <vt:lpstr>Chairperson of the United Nations Commission on Human Rights.</vt:lpstr>
      <vt:lpstr>10.</vt:lpstr>
      <vt:lpstr>After a long life of public service, died in 1962.</vt:lpstr>
      <vt:lpstr>END!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7-Chapter 8</dc:title>
  <dc:creator>Brigitta Post</dc:creator>
  <cp:lastModifiedBy>Brigitta Post</cp:lastModifiedBy>
  <cp:revision>13</cp:revision>
  <dcterms:created xsi:type="dcterms:W3CDTF">2017-09-04T20:36:06Z</dcterms:created>
  <dcterms:modified xsi:type="dcterms:W3CDTF">2019-08-12T17:32:57Z</dcterms:modified>
</cp:coreProperties>
</file>